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71" r:id="rId4"/>
    <p:sldId id="257" r:id="rId5"/>
    <p:sldId id="258" r:id="rId6"/>
    <p:sldId id="259" r:id="rId7"/>
    <p:sldId id="260" r:id="rId8"/>
    <p:sldId id="272" r:id="rId9"/>
    <p:sldId id="273" r:id="rId10"/>
    <p:sldId id="261" r:id="rId11"/>
    <p:sldId id="262" r:id="rId12"/>
    <p:sldId id="265" r:id="rId13"/>
    <p:sldId id="275" r:id="rId14"/>
    <p:sldId id="266" r:id="rId15"/>
    <p:sldId id="274" r:id="rId16"/>
    <p:sldId id="267" r:id="rId17"/>
    <p:sldId id="278" r:id="rId18"/>
    <p:sldId id="268" r:id="rId19"/>
    <p:sldId id="276" r:id="rId20"/>
    <p:sldId id="277" r:id="rId21"/>
    <p:sldId id="269" r:id="rId22"/>
    <p:sldId id="270" r:id="rId23"/>
    <p:sldId id="26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E994F-7DE4-408A-9D85-C11BF0DB56F5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53FA6-32D2-4E26-896A-B46E4DD0E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53FA6-32D2-4E26-896A-B46E4DD0E52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36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587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77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2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48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391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37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50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007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5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48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43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63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26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31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16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ED1ED-5150-4609-BAE6-7C1DB09758FA}" type="datetimeFigureOut">
              <a:rPr lang="ru-RU" smtClean="0"/>
              <a:pPr/>
              <a:t>21.06.2022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68B9F8-C390-4972-962C-897368DD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AD2C10-320D-4268-83E0-AB841F48E8A2}"/>
              </a:ext>
            </a:extLst>
          </p:cNvPr>
          <p:cNvSpPr/>
          <p:nvPr/>
        </p:nvSpPr>
        <p:spPr>
          <a:xfrm>
            <a:off x="986118" y="1075766"/>
            <a:ext cx="9448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 ПРОИЗВОДСТВЕННОГО ОБУЧЕНИЯ</a:t>
            </a:r>
            <a:b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СТАНОЧНИК  ДЕРЕВООБРАБАТЫВАЮЩИХ СТАНКОВ</a:t>
            </a:r>
          </a:p>
          <a:p>
            <a:pPr algn="ctr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производственного обучения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Степанович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Ярилов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84557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250C96-AFE2-4006-A137-1C1EB257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29461"/>
            <a:ext cx="9635495" cy="592853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8666E5C-98FC-457B-B7AE-20D66E8B2896}"/>
              </a:ext>
            </a:extLst>
          </p:cNvPr>
          <p:cNvSpPr/>
          <p:nvPr/>
        </p:nvSpPr>
        <p:spPr>
          <a:xfrm>
            <a:off x="491485" y="160020"/>
            <a:ext cx="9635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РУЧНОЙ ИНСТРУМЕНТ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3431702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31C1F42-D7FC-4CEC-9689-1E568173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75" y="609600"/>
            <a:ext cx="9153525" cy="62484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02AF931-D063-4406-9168-940F2348AF88}"/>
              </a:ext>
            </a:extLst>
          </p:cNvPr>
          <p:cNvSpPr/>
          <p:nvPr/>
        </p:nvSpPr>
        <p:spPr>
          <a:xfrm>
            <a:off x="1091953" y="159798"/>
            <a:ext cx="548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РЕЙСМУСОВЫЙ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90875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C3B78AE-FB28-4588-A73C-ECB1DA21E702}"/>
              </a:ext>
            </a:extLst>
          </p:cNvPr>
          <p:cNvSpPr/>
          <p:nvPr/>
        </p:nvSpPr>
        <p:spPr>
          <a:xfrm>
            <a:off x="710214" y="1509204"/>
            <a:ext cx="95835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И СТЕНДЫ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71826386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9D9E0D-68D6-4832-B9A1-84868DB25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538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34136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D03D756-04A6-4BA5-8FA2-DAE7FA803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37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7693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5AA3D2-6C16-4B06-BFBF-578B1D6F5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1269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96375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A02D16-3433-4FD3-9053-35B868E50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675"/>
            <a:ext cx="11153775" cy="692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412731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47101B-198D-44A5-BCD1-854A7DEEF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69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193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D23F70-EC18-4049-B935-6319FC359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47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13518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F50F19-E99D-4D59-A31C-A14D42D12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0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20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9C9BB0-195E-4E5A-B68F-0B3C8164B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72" y="989231"/>
            <a:ext cx="9241654" cy="58687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5017E-60F7-4393-B19D-853ADFFE2977}"/>
              </a:ext>
            </a:extLst>
          </p:cNvPr>
          <p:cNvSpPr/>
          <p:nvPr/>
        </p:nvSpPr>
        <p:spPr>
          <a:xfrm>
            <a:off x="488272" y="342900"/>
            <a:ext cx="7490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РАБОЧЕЕ    МЕСТО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МАСТЕРА  ПРОИЗВОДСТВЕННОГО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7552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1CC4D0-C961-4B4B-AE16-D2B9E5FB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92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82846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D99F5C-29B9-4298-AFD3-3C806159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600200" y="-1371600"/>
            <a:ext cx="68580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88752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081795-37BE-4DE8-B9B3-BE9AB528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25317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5A9F87-79DA-4496-9A9E-82CA775E6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360170" y="-1360170"/>
            <a:ext cx="6858000" cy="95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77097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B6FC05-0319-4017-A9A7-E57180CD178C}"/>
              </a:ext>
            </a:extLst>
          </p:cNvPr>
          <p:cNvSpPr/>
          <p:nvPr/>
        </p:nvSpPr>
        <p:spPr>
          <a:xfrm>
            <a:off x="1118586" y="834501"/>
            <a:ext cx="9747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</a:t>
            </a:r>
          </a:p>
          <a:p>
            <a:pPr algn="ctr"/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72067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A9A293-25E6-4CA1-AA5B-4BBF750B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80" y="1189661"/>
            <a:ext cx="9372600" cy="56683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AA383C-EB2D-4338-A0C5-F5228CBA8739}"/>
              </a:ext>
            </a:extLst>
          </p:cNvPr>
          <p:cNvSpPr/>
          <p:nvPr/>
        </p:nvSpPr>
        <p:spPr>
          <a:xfrm>
            <a:off x="1455938" y="266331"/>
            <a:ext cx="7688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   МЕСТО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 ОБУЧАЮЩЕГОСЯ ПРОФЕССИИ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СТАНОЧНИК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ДЕРЕВООБРАБАТЫВАЮЩИХ СТАНКОВ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055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1FE9C4-1FC0-4C9D-A853-C0B4AB566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82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9CDD77-F8A9-4C59-8DF3-DD795152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6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13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F6938D-A5C4-408B-9F01-977044EBC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0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0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F8D4D8-578E-4A7A-991C-E096325D55E1}"/>
              </a:ext>
            </a:extLst>
          </p:cNvPr>
          <p:cNvSpPr/>
          <p:nvPr/>
        </p:nvSpPr>
        <p:spPr>
          <a:xfrm>
            <a:off x="182880" y="754380"/>
            <a:ext cx="10538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КАБИНЕТА ПРОИЗВОДСТВЕННОГО ОБУЧЕНИ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5606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BED7F0-F1AB-4D54-9150-D2F763062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875" y="762000"/>
            <a:ext cx="8949678" cy="6096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2764CF1-C01D-4A1D-9BC4-27003A4EB53A}"/>
              </a:ext>
            </a:extLst>
          </p:cNvPr>
          <p:cNvSpPr/>
          <p:nvPr/>
        </p:nvSpPr>
        <p:spPr>
          <a:xfrm>
            <a:off x="371875" y="346229"/>
            <a:ext cx="8115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МУЛЬТИМЕДИЙНОГО   ОБОРУДОВАНИЯ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3052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BEA16C-EB28-4243-86FE-798AD12E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79" y="706682"/>
            <a:ext cx="9351645" cy="61513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094EB0-B79B-481D-8CBB-7ED568B874EF}"/>
              </a:ext>
            </a:extLst>
          </p:cNvPr>
          <p:cNvSpPr/>
          <p:nvPr/>
        </p:nvSpPr>
        <p:spPr>
          <a:xfrm>
            <a:off x="1651247" y="337351"/>
            <a:ext cx="493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СТОЛЯРНЫЙ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96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43</Words>
  <Application>Microsoft Office PowerPoint</Application>
  <PresentationFormat>Произвольный</PresentationFormat>
  <Paragraphs>19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ФКП ОУ</dc:creator>
  <cp:lastModifiedBy>user</cp:lastModifiedBy>
  <cp:revision>4</cp:revision>
  <dcterms:created xsi:type="dcterms:W3CDTF">2022-03-24T05:38:29Z</dcterms:created>
  <dcterms:modified xsi:type="dcterms:W3CDTF">2022-06-21T11:57:40Z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